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2" r:id="rId1"/>
  </p:sldMasterIdLst>
  <p:sldIdLst>
    <p:sldId id="256" r:id="rId2"/>
    <p:sldId id="257" r:id="rId3"/>
    <p:sldId id="259" r:id="rId4"/>
    <p:sldId id="258"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jpeg>
</file>

<file path=ppt/media/image10.JPG>
</file>

<file path=ppt/media/image11.JPG>
</file>

<file path=ppt/media/image12.JPG>
</file>

<file path=ppt/media/image2.jpg>
</file>

<file path=ppt/media/image3.png>
</file>

<file path=ppt/media/image4.pn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D3151977-534F-49F5-BD9F-5229F1EEE01C}" type="datetimeFigureOut">
              <a:rPr lang="en-US" smtClean="0"/>
              <a:t>26-Nov-19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795BA7-FC62-4BA8-8851-FAEDF22C4A8E}" type="slidenum">
              <a:rPr lang="en-US" smtClean="0"/>
              <a:t>‹#›</a:t>
            </a:fld>
            <a:endParaRPr lang="en-US"/>
          </a:p>
        </p:txBody>
      </p:sp>
      <p:sp>
        <p:nvSpPr>
          <p:cNvPr id="13" name="Rectangle 12"/>
          <p:cNvSpPr/>
          <p:nvPr/>
        </p:nvSpPr>
        <p:spPr>
          <a:xfrm>
            <a:off x="0" y="-1"/>
            <a:ext cx="12192000" cy="4572001"/>
          </a:xfrm>
          <a:prstGeom prst="rect">
            <a:avLst/>
          </a:prstGeom>
          <a:blipFill dpi="0" rotWithShape="1">
            <a:blip r:embed="rId2">
              <a:duotone>
                <a:schemeClr val="accent1">
                  <a:shade val="45000"/>
                  <a:satMod val="135000"/>
                </a:schemeClr>
                <a:prstClr val="white"/>
              </a:duotone>
            </a:blip>
            <a:srcRect/>
            <a:tile tx="25400" ty="6350" sx="71000" sy="71000" flip="none" algn="tl"/>
          </a:blip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p:cNvCxnSpPr/>
          <p:nvPr/>
        </p:nvCxnSpPr>
        <p:spPr>
          <a:xfrm flipV="1">
            <a:off x="8386842"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1863464"/>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151977-534F-49F5-BD9F-5229F1EEE01C}" type="datetimeFigureOut">
              <a:rPr lang="en-US" smtClean="0"/>
              <a:t>26-Nov-19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795BA7-FC62-4BA8-8851-FAEDF22C4A8E}" type="slidenum">
              <a:rPr lang="en-US" smtClean="0"/>
              <a:t>‹#›</a:t>
            </a:fld>
            <a:endParaRPr lang="en-US"/>
          </a:p>
        </p:txBody>
      </p:sp>
    </p:spTree>
    <p:extLst>
      <p:ext uri="{BB962C8B-B14F-4D97-AF65-F5344CB8AC3E}">
        <p14:creationId xmlns:p14="http://schemas.microsoft.com/office/powerpoint/2010/main" val="18865428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151977-534F-49F5-BD9F-5229F1EEE01C}" type="datetimeFigureOut">
              <a:rPr lang="en-US" smtClean="0"/>
              <a:t>26-Nov-19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795BA7-FC62-4BA8-8851-FAEDF22C4A8E}"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93859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151977-534F-49F5-BD9F-5229F1EEE01C}" type="datetimeFigureOut">
              <a:rPr lang="en-US" smtClean="0"/>
              <a:t>26-Nov-19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795BA7-FC62-4BA8-8851-FAEDF22C4A8E}" type="slidenum">
              <a:rPr lang="en-US" smtClean="0"/>
              <a:t>‹#›</a:t>
            </a:fld>
            <a:endParaRPr lang="en-US"/>
          </a:p>
        </p:txBody>
      </p:sp>
    </p:spTree>
    <p:extLst>
      <p:ext uri="{BB962C8B-B14F-4D97-AF65-F5344CB8AC3E}">
        <p14:creationId xmlns:p14="http://schemas.microsoft.com/office/powerpoint/2010/main" val="23328272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3151977-534F-49F5-BD9F-5229F1EEE01C}" type="datetimeFigureOut">
              <a:rPr lang="en-US" smtClean="0"/>
              <a:t>26-Nov-19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795BA7-FC62-4BA8-8851-FAEDF22C4A8E}" type="slidenum">
              <a:rPr lang="en-US" smtClean="0"/>
              <a:t>‹#›</a:t>
            </a:fld>
            <a:endParaRPr lang="en-US"/>
          </a:p>
        </p:txBody>
      </p:sp>
      <p:sp>
        <p:nvSpPr>
          <p:cNvPr id="10" name="Rectangle 9"/>
          <p:cNvSpPr/>
          <p:nvPr/>
        </p:nvSpPr>
        <p:spPr>
          <a:xfrm>
            <a:off x="0" y="-1"/>
            <a:ext cx="12192000" cy="4572000"/>
          </a:xfrm>
          <a:prstGeom prst="rect">
            <a:avLst/>
          </a:prstGeom>
          <a:blipFill dpi="0" rotWithShape="1">
            <a:blip r:embed="rId2">
              <a:duotone>
                <a:schemeClr val="accent3">
                  <a:shade val="45000"/>
                  <a:satMod val="135000"/>
                </a:schemeClr>
                <a:prstClr val="white"/>
              </a:duotone>
            </a:blip>
            <a:srcRect/>
            <a:tile tx="25400" ty="6350" sx="71000" sy="71000" flip="none" algn="tl"/>
          </a:blip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p:cNvCxnSpPr/>
          <p:nvPr/>
        </p:nvCxnSpPr>
        <p:spPr>
          <a:xfrm flipV="1">
            <a:off x="8386842" y="5264106"/>
            <a:ext cx="0" cy="9144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214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3151977-534F-49F5-BD9F-5229F1EEE01C}" type="datetimeFigureOut">
              <a:rPr lang="en-US" smtClean="0"/>
              <a:t>26-Nov-19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795BA7-FC62-4BA8-8851-FAEDF22C4A8E}" type="slidenum">
              <a:rPr lang="en-US" smtClean="0"/>
              <a:t>‹#›</a:t>
            </a:fld>
            <a:endParaRPr lang="en-US"/>
          </a:p>
        </p:txBody>
      </p:sp>
    </p:spTree>
    <p:extLst>
      <p:ext uri="{BB962C8B-B14F-4D97-AF65-F5344CB8AC3E}">
        <p14:creationId xmlns:p14="http://schemas.microsoft.com/office/powerpoint/2010/main" val="1671644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3151977-534F-49F5-BD9F-5229F1EEE01C}" type="datetimeFigureOut">
              <a:rPr lang="en-US" smtClean="0"/>
              <a:t>26-Nov-19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5795BA7-FC62-4BA8-8851-FAEDF22C4A8E}" type="slidenum">
              <a:rPr lang="en-US" smtClean="0"/>
              <a:t>‹#›</a:t>
            </a:fld>
            <a:endParaRPr lang="en-US"/>
          </a:p>
        </p:txBody>
      </p:sp>
    </p:spTree>
    <p:extLst>
      <p:ext uri="{BB962C8B-B14F-4D97-AF65-F5344CB8AC3E}">
        <p14:creationId xmlns:p14="http://schemas.microsoft.com/office/powerpoint/2010/main" val="39262647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3151977-534F-49F5-BD9F-5229F1EEE01C}" type="datetimeFigureOut">
              <a:rPr lang="en-US" smtClean="0"/>
              <a:t>26-Nov-19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5795BA7-FC62-4BA8-8851-FAEDF22C4A8E}" type="slidenum">
              <a:rPr lang="en-US" smtClean="0"/>
              <a:t>‹#›</a:t>
            </a:fld>
            <a:endParaRPr lang="en-US"/>
          </a:p>
        </p:txBody>
      </p:sp>
    </p:spTree>
    <p:extLst>
      <p:ext uri="{BB962C8B-B14F-4D97-AF65-F5344CB8AC3E}">
        <p14:creationId xmlns:p14="http://schemas.microsoft.com/office/powerpoint/2010/main" val="2148993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3151977-534F-49F5-BD9F-5229F1EEE01C}" type="datetimeFigureOut">
              <a:rPr lang="en-US" smtClean="0"/>
              <a:t>26-Nov-19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5795BA7-FC62-4BA8-8851-FAEDF22C4A8E}" type="slidenum">
              <a:rPr lang="en-US" smtClean="0"/>
              <a:t>‹#›</a:t>
            </a:fld>
            <a:endParaRPr lang="en-US"/>
          </a:p>
        </p:txBody>
      </p:sp>
    </p:spTree>
    <p:extLst>
      <p:ext uri="{BB962C8B-B14F-4D97-AF65-F5344CB8AC3E}">
        <p14:creationId xmlns:p14="http://schemas.microsoft.com/office/powerpoint/2010/main" val="1472638844"/>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3151977-534F-49F5-BD9F-5229F1EEE01C}" type="datetimeFigureOut">
              <a:rPr lang="en-US" smtClean="0"/>
              <a:t>26-Nov-19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795BA7-FC62-4BA8-8851-FAEDF22C4A8E}" type="slidenum">
              <a:rPr lang="en-US" smtClean="0"/>
              <a:t>‹#›</a:t>
            </a:fld>
            <a:endParaRPr lang="en-US"/>
          </a:p>
        </p:txBody>
      </p:sp>
    </p:spTree>
    <p:extLst>
      <p:ext uri="{BB962C8B-B14F-4D97-AF65-F5344CB8AC3E}">
        <p14:creationId xmlns:p14="http://schemas.microsoft.com/office/powerpoint/2010/main" val="360192097"/>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3151977-534F-49F5-BD9F-5229F1EEE01C}" type="datetimeFigureOut">
              <a:rPr lang="en-US" smtClean="0"/>
              <a:t>26-Nov-19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795BA7-FC62-4BA8-8851-FAEDF22C4A8E}"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86224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D3151977-534F-49F5-BD9F-5229F1EEE01C}" type="datetimeFigureOut">
              <a:rPr lang="en-US" smtClean="0"/>
              <a:t>26-Nov-19</a:t>
            </a:fld>
            <a:endParaRPr lang="en-US"/>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75795BA7-FC62-4BA8-8851-FAEDF22C4A8E}" type="slidenum">
              <a:rPr lang="en-US" smtClean="0"/>
              <a:t>‹#›</a:t>
            </a:fld>
            <a:endParaRPr lang="en-US"/>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9998826"/>
      </p:ext>
    </p:extLst>
  </p:cSld>
  <p:clrMap bg1="dk1" tx1="lt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DDE79-2627-47A4-95FB-A2FBABC421F0}"/>
              </a:ext>
            </a:extLst>
          </p:cNvPr>
          <p:cNvSpPr>
            <a:spLocks noGrp="1"/>
          </p:cNvSpPr>
          <p:nvPr>
            <p:ph type="ctrTitle"/>
          </p:nvPr>
        </p:nvSpPr>
        <p:spPr>
          <a:xfrm>
            <a:off x="381000" y="4594377"/>
            <a:ext cx="7772400" cy="1463040"/>
          </a:xfrm>
        </p:spPr>
        <p:txBody>
          <a:bodyPr/>
          <a:lstStyle/>
          <a:p>
            <a:r>
              <a:rPr lang="en-US" dirty="0"/>
              <a:t>Employee management System</a:t>
            </a:r>
          </a:p>
        </p:txBody>
      </p:sp>
      <p:sp>
        <p:nvSpPr>
          <p:cNvPr id="3" name="Subtitle 2">
            <a:extLst>
              <a:ext uri="{FF2B5EF4-FFF2-40B4-BE49-F238E27FC236}">
                <a16:creationId xmlns:a16="http://schemas.microsoft.com/office/drawing/2014/main" id="{9FF53BB4-A013-494C-ABC3-3364D933F189}"/>
              </a:ext>
            </a:extLst>
          </p:cNvPr>
          <p:cNvSpPr>
            <a:spLocks noGrp="1"/>
          </p:cNvSpPr>
          <p:nvPr>
            <p:ph type="subTitle" idx="1"/>
          </p:nvPr>
        </p:nvSpPr>
        <p:spPr>
          <a:xfrm>
            <a:off x="8610600" y="4594377"/>
            <a:ext cx="3200400" cy="1463040"/>
          </a:xfrm>
        </p:spPr>
        <p:txBody>
          <a:bodyPr/>
          <a:lstStyle/>
          <a:p>
            <a:r>
              <a:rPr lang="en-US" sz="2000" b="1" dirty="0"/>
              <a:t>Submitted to: </a:t>
            </a:r>
          </a:p>
          <a:p>
            <a:r>
              <a:rPr lang="en-US" sz="2400" b="1" dirty="0"/>
              <a:t>Prof. </a:t>
            </a:r>
            <a:r>
              <a:rPr lang="en-US" sz="2400" b="1" dirty="0" err="1"/>
              <a:t>Rhyon</a:t>
            </a:r>
            <a:r>
              <a:rPr lang="en-US" sz="2400" b="1" dirty="0"/>
              <a:t> Caldwell</a:t>
            </a:r>
            <a:endParaRPr lang="en-US" b="1" dirty="0"/>
          </a:p>
        </p:txBody>
      </p:sp>
      <p:sp>
        <p:nvSpPr>
          <p:cNvPr id="4" name="TextBox 3">
            <a:extLst>
              <a:ext uri="{FF2B5EF4-FFF2-40B4-BE49-F238E27FC236}">
                <a16:creationId xmlns:a16="http://schemas.microsoft.com/office/drawing/2014/main" id="{65B9F457-E6C9-4E74-951F-56AA5662F9EC}"/>
              </a:ext>
            </a:extLst>
          </p:cNvPr>
          <p:cNvSpPr txBox="1"/>
          <p:nvPr/>
        </p:nvSpPr>
        <p:spPr>
          <a:xfrm>
            <a:off x="5444196" y="6194987"/>
            <a:ext cx="6133514" cy="400110"/>
          </a:xfrm>
          <a:prstGeom prst="rect">
            <a:avLst/>
          </a:prstGeom>
          <a:noFill/>
        </p:spPr>
        <p:txBody>
          <a:bodyPr wrap="square" rtlCol="0">
            <a:spAutoFit/>
          </a:bodyPr>
          <a:lstStyle/>
          <a:p>
            <a:r>
              <a:rPr lang="en-US" sz="2000" b="1" dirty="0"/>
              <a:t>By: </a:t>
            </a:r>
            <a:r>
              <a:rPr lang="en-US" sz="2000" b="1" dirty="0" err="1"/>
              <a:t>Navpreet</a:t>
            </a:r>
            <a:r>
              <a:rPr lang="en-US" sz="2000" b="1" dirty="0"/>
              <a:t> Singh Arora | Aashish Sidana</a:t>
            </a:r>
          </a:p>
        </p:txBody>
      </p:sp>
    </p:spTree>
    <p:extLst>
      <p:ext uri="{BB962C8B-B14F-4D97-AF65-F5344CB8AC3E}">
        <p14:creationId xmlns:p14="http://schemas.microsoft.com/office/powerpoint/2010/main" val="1627750811"/>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37E57-687C-4150-906B-BE35AA44AE6F}"/>
              </a:ext>
            </a:extLst>
          </p:cNvPr>
          <p:cNvSpPr>
            <a:spLocks noGrp="1"/>
          </p:cNvSpPr>
          <p:nvPr>
            <p:ph type="title"/>
          </p:nvPr>
        </p:nvSpPr>
        <p:spPr/>
        <p:txBody>
          <a:bodyPr/>
          <a:lstStyle/>
          <a:p>
            <a:r>
              <a:rPr lang="en-US" dirty="0"/>
              <a:t>Employee management User Form</a:t>
            </a:r>
          </a:p>
        </p:txBody>
      </p:sp>
      <p:pic>
        <p:nvPicPr>
          <p:cNvPr id="5" name="Content Placeholder 4" descr="A screenshot of a cell phone&#10;&#10;Description automatically generated">
            <a:extLst>
              <a:ext uri="{FF2B5EF4-FFF2-40B4-BE49-F238E27FC236}">
                <a16:creationId xmlns:a16="http://schemas.microsoft.com/office/drawing/2014/main" id="{473250E4-A0D8-4542-8FE2-3BCE607B50C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80449" y="2286000"/>
            <a:ext cx="4807239" cy="4022725"/>
          </a:xfrm>
        </p:spPr>
      </p:pic>
    </p:spTree>
    <p:extLst>
      <p:ext uri="{BB962C8B-B14F-4D97-AF65-F5344CB8AC3E}">
        <p14:creationId xmlns:p14="http://schemas.microsoft.com/office/powerpoint/2010/main" val="2110586279"/>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49FD1-1E20-4680-AA77-94104A324D5B}"/>
              </a:ext>
            </a:extLst>
          </p:cNvPr>
          <p:cNvSpPr>
            <a:spLocks noGrp="1"/>
          </p:cNvSpPr>
          <p:nvPr>
            <p:ph type="title"/>
          </p:nvPr>
        </p:nvSpPr>
        <p:spPr/>
        <p:txBody>
          <a:bodyPr/>
          <a:lstStyle/>
          <a:p>
            <a:r>
              <a:rPr lang="en-US" dirty="0"/>
              <a:t>View / Search Employees</a:t>
            </a:r>
          </a:p>
        </p:txBody>
      </p:sp>
      <p:pic>
        <p:nvPicPr>
          <p:cNvPr id="5" name="Content Placeholder 4" descr="A screenshot of a cell phone&#10;&#10;Description automatically generated">
            <a:extLst>
              <a:ext uri="{FF2B5EF4-FFF2-40B4-BE49-F238E27FC236}">
                <a16:creationId xmlns:a16="http://schemas.microsoft.com/office/drawing/2014/main" id="{19306647-6E83-42DF-9C00-B332F231B5A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03418" y="2286000"/>
            <a:ext cx="6161301" cy="4022725"/>
          </a:xfrm>
        </p:spPr>
      </p:pic>
    </p:spTree>
    <p:extLst>
      <p:ext uri="{BB962C8B-B14F-4D97-AF65-F5344CB8AC3E}">
        <p14:creationId xmlns:p14="http://schemas.microsoft.com/office/powerpoint/2010/main" val="1824382598"/>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F3455-2B4A-4B83-B500-896AF6F091C8}"/>
              </a:ext>
            </a:extLst>
          </p:cNvPr>
          <p:cNvSpPr>
            <a:spLocks noGrp="1"/>
          </p:cNvSpPr>
          <p:nvPr>
            <p:ph type="title"/>
          </p:nvPr>
        </p:nvSpPr>
        <p:spPr/>
        <p:txBody>
          <a:bodyPr/>
          <a:lstStyle/>
          <a:p>
            <a:r>
              <a:rPr lang="en-US" dirty="0"/>
              <a:t>Payroll Management</a:t>
            </a:r>
          </a:p>
        </p:txBody>
      </p:sp>
      <p:pic>
        <p:nvPicPr>
          <p:cNvPr id="5" name="Content Placeholder 4" descr="A screenshot of a cell phone&#10;&#10;Description automatically generated">
            <a:extLst>
              <a:ext uri="{FF2B5EF4-FFF2-40B4-BE49-F238E27FC236}">
                <a16:creationId xmlns:a16="http://schemas.microsoft.com/office/drawing/2014/main" id="{9922DF4B-4593-4F56-8C48-89B9A185B0C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99106" y="2286000"/>
            <a:ext cx="5569926" cy="4022725"/>
          </a:xfrm>
        </p:spPr>
      </p:pic>
    </p:spTree>
    <p:extLst>
      <p:ext uri="{BB962C8B-B14F-4D97-AF65-F5344CB8AC3E}">
        <p14:creationId xmlns:p14="http://schemas.microsoft.com/office/powerpoint/2010/main" val="3202183251"/>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7F6C845-75E1-4E13-B59C-D8730CDA2695}"/>
              </a:ext>
            </a:extLst>
          </p:cNvPr>
          <p:cNvSpPr>
            <a:spLocks noGrp="1"/>
          </p:cNvSpPr>
          <p:nvPr>
            <p:ph type="ctrTitle"/>
          </p:nvPr>
        </p:nvSpPr>
        <p:spPr/>
        <p:txBody>
          <a:bodyPr/>
          <a:lstStyle/>
          <a:p>
            <a:r>
              <a:rPr lang="en-US" dirty="0"/>
              <a:t>Thank You</a:t>
            </a:r>
          </a:p>
        </p:txBody>
      </p:sp>
    </p:spTree>
    <p:extLst>
      <p:ext uri="{BB962C8B-B14F-4D97-AF65-F5344CB8AC3E}">
        <p14:creationId xmlns:p14="http://schemas.microsoft.com/office/powerpoint/2010/main" val="1304714141"/>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D8F99-D013-43B3-A626-C0C41CA65730}"/>
              </a:ext>
            </a:extLst>
          </p:cNvPr>
          <p:cNvSpPr>
            <a:spLocks noGrp="1"/>
          </p:cNvSpPr>
          <p:nvPr>
            <p:ph type="title"/>
          </p:nvPr>
        </p:nvSpPr>
        <p:spPr/>
        <p:txBody>
          <a:bodyPr/>
          <a:lstStyle/>
          <a:p>
            <a:r>
              <a:rPr lang="en-US" dirty="0"/>
              <a:t>BSS: Employee Management System</a:t>
            </a:r>
          </a:p>
        </p:txBody>
      </p:sp>
      <p:sp>
        <p:nvSpPr>
          <p:cNvPr id="3" name="Content Placeholder 2">
            <a:extLst>
              <a:ext uri="{FF2B5EF4-FFF2-40B4-BE49-F238E27FC236}">
                <a16:creationId xmlns:a16="http://schemas.microsoft.com/office/drawing/2014/main" id="{9F37F085-8289-4673-9221-7F1EA78D0A79}"/>
              </a:ext>
            </a:extLst>
          </p:cNvPr>
          <p:cNvSpPr>
            <a:spLocks noGrp="1"/>
          </p:cNvSpPr>
          <p:nvPr>
            <p:ph idx="1"/>
          </p:nvPr>
        </p:nvSpPr>
        <p:spPr/>
        <p:txBody>
          <a:bodyPr>
            <a:normAutofit fontScale="85000" lnSpcReduction="20000"/>
          </a:bodyPr>
          <a:lstStyle/>
          <a:p>
            <a:r>
              <a:rPr lang="en-US" dirty="0"/>
              <a:t>Current System </a:t>
            </a:r>
          </a:p>
          <a:p>
            <a:r>
              <a:rPr lang="en-US" dirty="0"/>
              <a:t>A new restaurant in New Westminster is having hard time managing Employees data. The data is maintained manually using paper and pen. The inserting and updating of data require an average of 1.5 hours per day. Each new employee has a folder where data is collected. When Owner need to Calculate the pay, he searches the folder for the employee’s schedule.</a:t>
            </a:r>
          </a:p>
          <a:p>
            <a:r>
              <a:rPr lang="en-US" dirty="0"/>
              <a:t> The Problem</a:t>
            </a:r>
          </a:p>
          <a:p>
            <a:r>
              <a:rPr lang="en-US" dirty="0"/>
              <a:t>There are multiple problems:</a:t>
            </a:r>
          </a:p>
          <a:p>
            <a:r>
              <a:rPr lang="en-US" dirty="0"/>
              <a:t>1) Late/Incorrect Schedule- The employees do not receive the Schedule on time. Also, the shifts assigned do not match their given availability.</a:t>
            </a:r>
          </a:p>
          <a:p>
            <a:r>
              <a:rPr lang="en-US" dirty="0"/>
              <a:t>2) Pay – The employees sometimes got wrong pay. To eliminate this the BSS is created to automate      the processes involved.</a:t>
            </a:r>
          </a:p>
          <a:p>
            <a:r>
              <a:rPr lang="en-US" dirty="0"/>
              <a:t>3) Data Loss – The data may get lost as it is done manually, and it is difficult to manage Active and Non active employees.</a:t>
            </a:r>
          </a:p>
          <a:p>
            <a:endParaRPr lang="en-US" dirty="0"/>
          </a:p>
        </p:txBody>
      </p:sp>
    </p:spTree>
    <p:extLst>
      <p:ext uri="{BB962C8B-B14F-4D97-AF65-F5344CB8AC3E}">
        <p14:creationId xmlns:p14="http://schemas.microsoft.com/office/powerpoint/2010/main" val="1558999704"/>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B3548-732B-4B8F-BF25-A90B3A2F8792}"/>
              </a:ext>
            </a:extLst>
          </p:cNvPr>
          <p:cNvSpPr>
            <a:spLocks noGrp="1"/>
          </p:cNvSpPr>
          <p:nvPr>
            <p:ph type="title"/>
          </p:nvPr>
        </p:nvSpPr>
        <p:spPr/>
        <p:txBody>
          <a:bodyPr/>
          <a:lstStyle/>
          <a:p>
            <a:r>
              <a:rPr lang="en-US" dirty="0">
                <a:solidFill>
                  <a:schemeClr val="tx1">
                    <a:lumMod val="50000"/>
                  </a:schemeClr>
                </a:solidFill>
              </a:rPr>
              <a:t>BSS: Employee Management System…</a:t>
            </a:r>
          </a:p>
        </p:txBody>
      </p:sp>
      <p:sp>
        <p:nvSpPr>
          <p:cNvPr id="3" name="Content Placeholder 2">
            <a:extLst>
              <a:ext uri="{FF2B5EF4-FFF2-40B4-BE49-F238E27FC236}">
                <a16:creationId xmlns:a16="http://schemas.microsoft.com/office/drawing/2014/main" id="{92F61D29-5B99-4931-8ED7-9E937C4F3075}"/>
              </a:ext>
            </a:extLst>
          </p:cNvPr>
          <p:cNvSpPr>
            <a:spLocks noGrp="1"/>
          </p:cNvSpPr>
          <p:nvPr>
            <p:ph idx="1"/>
          </p:nvPr>
        </p:nvSpPr>
        <p:spPr/>
        <p:txBody>
          <a:bodyPr>
            <a:normAutofit fontScale="92500" lnSpcReduction="10000"/>
          </a:bodyPr>
          <a:lstStyle/>
          <a:p>
            <a:r>
              <a:rPr lang="en-US" dirty="0"/>
              <a:t> The Current System</a:t>
            </a:r>
          </a:p>
          <a:p>
            <a:r>
              <a:rPr lang="en-US" dirty="0"/>
              <a:t>The current system Note down the availability and other details of each employee in a paper sheet. Then the admin/owner consult the Employee folder  to verify the details before making schedules and providing paychecks to Employees.</a:t>
            </a:r>
          </a:p>
          <a:p>
            <a:pPr lvl="1"/>
            <a:r>
              <a:rPr lang="en-US" dirty="0"/>
              <a:t>Example of Input Data:  </a:t>
            </a:r>
          </a:p>
          <a:p>
            <a:r>
              <a:rPr lang="en-US" dirty="0"/>
              <a:t>·         Date</a:t>
            </a:r>
          </a:p>
          <a:p>
            <a:r>
              <a:rPr lang="en-US" dirty="0"/>
              <a:t>·         Schedule</a:t>
            </a:r>
          </a:p>
          <a:p>
            <a:r>
              <a:rPr lang="en-US" dirty="0"/>
              <a:t>·         Work Hours</a:t>
            </a:r>
          </a:p>
          <a:p>
            <a:pPr marL="0" indent="0">
              <a:buNone/>
            </a:pPr>
            <a:r>
              <a:rPr lang="en-US" dirty="0"/>
              <a:t>Proposed BSS:</a:t>
            </a:r>
          </a:p>
          <a:p>
            <a:r>
              <a:rPr lang="en-US" dirty="0"/>
              <a:t>The objective of the application is to make it easy for the owner to manage the data of the employees and to automate processes like Calculating Salary etc.</a:t>
            </a:r>
          </a:p>
        </p:txBody>
      </p:sp>
    </p:spTree>
    <p:extLst>
      <p:ext uri="{BB962C8B-B14F-4D97-AF65-F5344CB8AC3E}">
        <p14:creationId xmlns:p14="http://schemas.microsoft.com/office/powerpoint/2010/main" val="4063281089"/>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C80E9-3D74-4425-A09D-B4121810E9F8}"/>
              </a:ext>
            </a:extLst>
          </p:cNvPr>
          <p:cNvSpPr>
            <a:spLocks noGrp="1"/>
          </p:cNvSpPr>
          <p:nvPr>
            <p:ph type="title"/>
          </p:nvPr>
        </p:nvSpPr>
        <p:spPr/>
        <p:txBody>
          <a:bodyPr/>
          <a:lstStyle/>
          <a:p>
            <a:r>
              <a:rPr lang="en-US" dirty="0"/>
              <a:t>Blueprint: Flow of Data and Database </a:t>
            </a:r>
          </a:p>
        </p:txBody>
      </p:sp>
      <p:pic>
        <p:nvPicPr>
          <p:cNvPr id="5" name="Content Placeholder 4" descr="A close up of text on a white background&#10;&#10;Description automatically generated">
            <a:extLst>
              <a:ext uri="{FF2B5EF4-FFF2-40B4-BE49-F238E27FC236}">
                <a16:creationId xmlns:a16="http://schemas.microsoft.com/office/drawing/2014/main" id="{14BBB0DE-8302-4E16-9C6E-3486F985D512}"/>
              </a:ext>
            </a:extLst>
          </p:cNvPr>
          <p:cNvPicPr>
            <a:picLocks noGrp="1" noChangeAspect="1"/>
          </p:cNvPicPr>
          <p:nvPr>
            <p:ph idx="1"/>
          </p:nvPr>
        </p:nvPicPr>
        <p:blipFill rotWithShape="1">
          <a:blip r:embed="rId2">
            <a:duotone>
              <a:prstClr val="black"/>
              <a:schemeClr val="tx2">
                <a:tint val="45000"/>
                <a:satMod val="400000"/>
              </a:schemeClr>
            </a:duotone>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rcRect l="4297" t="9085" r="6872" b="6139"/>
          <a:stretch/>
        </p:blipFill>
        <p:spPr>
          <a:xfrm>
            <a:off x="1024128" y="2084832"/>
            <a:ext cx="5381872" cy="3852142"/>
          </a:xfrm>
        </p:spPr>
      </p:pic>
      <p:pic>
        <p:nvPicPr>
          <p:cNvPr id="7" name="Picture 6" descr="A close up of text on a white background&#10;&#10;Description automatically generated">
            <a:extLst>
              <a:ext uri="{FF2B5EF4-FFF2-40B4-BE49-F238E27FC236}">
                <a16:creationId xmlns:a16="http://schemas.microsoft.com/office/drawing/2014/main" id="{2D044FBC-0F15-4AFF-AB28-967DE46744F9}"/>
              </a:ext>
            </a:extLst>
          </p:cNvPr>
          <p:cNvPicPr>
            <a:picLocks noChangeAspect="1"/>
          </p:cNvPicPr>
          <p:nvPr/>
        </p:nvPicPr>
        <p:blipFill rotWithShape="1">
          <a:blip r:embed="rId4">
            <a:duotone>
              <a:prstClr val="black"/>
              <a:srgbClr val="D9C3A5">
                <a:tint val="50000"/>
                <a:satMod val="180000"/>
              </a:srgbClr>
            </a:duotone>
            <a:extLst>
              <a:ext uri="{BEBA8EAE-BF5A-486C-A8C5-ECC9F3942E4B}">
                <a14:imgProps xmlns:a14="http://schemas.microsoft.com/office/drawing/2010/main">
                  <a14:imgLayer r:embed="rId5">
                    <a14:imgEffect>
                      <a14:sharpenSoften amount="50000"/>
                    </a14:imgEffect>
                  </a14:imgLayer>
                </a14:imgProps>
              </a:ext>
              <a:ext uri="{28A0092B-C50C-407E-A947-70E740481C1C}">
                <a14:useLocalDpi xmlns:a14="http://schemas.microsoft.com/office/drawing/2010/main" val="0"/>
              </a:ext>
            </a:extLst>
          </a:blip>
          <a:srcRect l="7418" t="4363" r="7437" b="7569"/>
          <a:stretch/>
        </p:blipFill>
        <p:spPr>
          <a:xfrm>
            <a:off x="6573077" y="2084831"/>
            <a:ext cx="4965653" cy="3852141"/>
          </a:xfrm>
          <a:prstGeom prst="rect">
            <a:avLst/>
          </a:prstGeom>
        </p:spPr>
      </p:pic>
    </p:spTree>
    <p:extLst>
      <p:ext uri="{BB962C8B-B14F-4D97-AF65-F5344CB8AC3E}">
        <p14:creationId xmlns:p14="http://schemas.microsoft.com/office/powerpoint/2010/main" val="171011738"/>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C4719-9339-4E04-8EC7-3D7079AD614C}"/>
              </a:ext>
            </a:extLst>
          </p:cNvPr>
          <p:cNvSpPr>
            <a:spLocks noGrp="1"/>
          </p:cNvSpPr>
          <p:nvPr>
            <p:ph type="title"/>
          </p:nvPr>
        </p:nvSpPr>
        <p:spPr/>
        <p:txBody>
          <a:bodyPr/>
          <a:lstStyle/>
          <a:p>
            <a:r>
              <a:rPr lang="en-US" dirty="0"/>
              <a:t>Login</a:t>
            </a:r>
          </a:p>
        </p:txBody>
      </p:sp>
      <p:pic>
        <p:nvPicPr>
          <p:cNvPr id="5" name="Content Placeholder 4" descr="A close up of a piece of paper&#10;&#10;Description automatically generated">
            <a:extLst>
              <a:ext uri="{FF2B5EF4-FFF2-40B4-BE49-F238E27FC236}">
                <a16:creationId xmlns:a16="http://schemas.microsoft.com/office/drawing/2014/main" id="{45209ADF-EE00-4948-B64F-5CBFE0120D7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23938" y="3038342"/>
            <a:ext cx="9720262" cy="2518040"/>
          </a:xfrm>
        </p:spPr>
      </p:pic>
    </p:spTree>
    <p:extLst>
      <p:ext uri="{BB962C8B-B14F-4D97-AF65-F5344CB8AC3E}">
        <p14:creationId xmlns:p14="http://schemas.microsoft.com/office/powerpoint/2010/main" val="2039956493"/>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15429-1D77-4CA5-8ED9-150540892320}"/>
              </a:ext>
            </a:extLst>
          </p:cNvPr>
          <p:cNvSpPr>
            <a:spLocks noGrp="1"/>
          </p:cNvSpPr>
          <p:nvPr>
            <p:ph type="title"/>
          </p:nvPr>
        </p:nvSpPr>
        <p:spPr/>
        <p:txBody>
          <a:bodyPr/>
          <a:lstStyle/>
          <a:p>
            <a:r>
              <a:rPr lang="en-US" dirty="0"/>
              <a:t>Home Page</a:t>
            </a:r>
          </a:p>
        </p:txBody>
      </p:sp>
      <p:pic>
        <p:nvPicPr>
          <p:cNvPr id="5" name="Content Placeholder 4" descr="A close up of a piece of paper&#10;&#10;Description automatically generated">
            <a:extLst>
              <a:ext uri="{FF2B5EF4-FFF2-40B4-BE49-F238E27FC236}">
                <a16:creationId xmlns:a16="http://schemas.microsoft.com/office/drawing/2014/main" id="{3C109920-6BF6-44FB-A5A2-9A693DAC0D2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23938" y="2785763"/>
            <a:ext cx="9720262" cy="3023199"/>
          </a:xfrm>
        </p:spPr>
      </p:pic>
    </p:spTree>
    <p:extLst>
      <p:ext uri="{BB962C8B-B14F-4D97-AF65-F5344CB8AC3E}">
        <p14:creationId xmlns:p14="http://schemas.microsoft.com/office/powerpoint/2010/main" val="3528997701"/>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1C697-E6D4-485A-8C55-2A9F0FB93CD2}"/>
              </a:ext>
            </a:extLst>
          </p:cNvPr>
          <p:cNvSpPr>
            <a:spLocks noGrp="1"/>
          </p:cNvSpPr>
          <p:nvPr>
            <p:ph type="title"/>
          </p:nvPr>
        </p:nvSpPr>
        <p:spPr/>
        <p:txBody>
          <a:bodyPr/>
          <a:lstStyle/>
          <a:p>
            <a:r>
              <a:rPr lang="en-US" dirty="0"/>
              <a:t>External Connections for Currency exchange</a:t>
            </a:r>
          </a:p>
        </p:txBody>
      </p:sp>
      <p:pic>
        <p:nvPicPr>
          <p:cNvPr id="5" name="Content Placeholder 4" descr="A screenshot of a cell phone&#10;&#10;Description automatically generated">
            <a:extLst>
              <a:ext uri="{FF2B5EF4-FFF2-40B4-BE49-F238E27FC236}">
                <a16:creationId xmlns:a16="http://schemas.microsoft.com/office/drawing/2014/main" id="{AE014178-A0A8-4B1A-846F-F0B32665891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75467" y="2286000"/>
            <a:ext cx="6417204" cy="4022725"/>
          </a:xfrm>
        </p:spPr>
      </p:pic>
    </p:spTree>
    <p:extLst>
      <p:ext uri="{BB962C8B-B14F-4D97-AF65-F5344CB8AC3E}">
        <p14:creationId xmlns:p14="http://schemas.microsoft.com/office/powerpoint/2010/main" val="1271128713"/>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F37D1-2E9E-47BC-A7BB-3A3E1AEF35E1}"/>
              </a:ext>
            </a:extLst>
          </p:cNvPr>
          <p:cNvSpPr>
            <a:spLocks noGrp="1"/>
          </p:cNvSpPr>
          <p:nvPr>
            <p:ph type="title"/>
          </p:nvPr>
        </p:nvSpPr>
        <p:spPr/>
        <p:txBody>
          <a:bodyPr/>
          <a:lstStyle/>
          <a:p>
            <a:r>
              <a:rPr lang="en-US" dirty="0"/>
              <a:t>Charts and pivot tables</a:t>
            </a:r>
          </a:p>
        </p:txBody>
      </p:sp>
      <p:pic>
        <p:nvPicPr>
          <p:cNvPr id="5" name="Content Placeholder 4" descr="A screenshot of a cell phone&#10;&#10;Description automatically generated">
            <a:extLst>
              <a:ext uri="{FF2B5EF4-FFF2-40B4-BE49-F238E27FC236}">
                <a16:creationId xmlns:a16="http://schemas.microsoft.com/office/drawing/2014/main" id="{D1767E9C-73E0-435A-9F17-83BEE0B95FF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23938" y="2336590"/>
            <a:ext cx="9720262" cy="3921544"/>
          </a:xfrm>
        </p:spPr>
      </p:pic>
    </p:spTree>
    <p:extLst>
      <p:ext uri="{BB962C8B-B14F-4D97-AF65-F5344CB8AC3E}">
        <p14:creationId xmlns:p14="http://schemas.microsoft.com/office/powerpoint/2010/main" val="338862196"/>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D6C70-C0EA-4F2F-86F0-4F4D425D03FA}"/>
              </a:ext>
            </a:extLst>
          </p:cNvPr>
          <p:cNvSpPr>
            <a:spLocks noGrp="1"/>
          </p:cNvSpPr>
          <p:nvPr>
            <p:ph type="title"/>
          </p:nvPr>
        </p:nvSpPr>
        <p:spPr/>
        <p:txBody>
          <a:bodyPr/>
          <a:lstStyle/>
          <a:p>
            <a:r>
              <a:rPr lang="en-US" dirty="0"/>
              <a:t>Login User Form</a:t>
            </a:r>
          </a:p>
        </p:txBody>
      </p:sp>
      <p:pic>
        <p:nvPicPr>
          <p:cNvPr id="5" name="Content Placeholder 4" descr="A screenshot of a cell phone&#10;&#10;Description automatically generated">
            <a:extLst>
              <a:ext uri="{FF2B5EF4-FFF2-40B4-BE49-F238E27FC236}">
                <a16:creationId xmlns:a16="http://schemas.microsoft.com/office/drawing/2014/main" id="{B1A3B778-EE10-4482-94A3-711149C6114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26619" y="2492375"/>
            <a:ext cx="4914900" cy="3609975"/>
          </a:xfrm>
        </p:spPr>
      </p:pic>
    </p:spTree>
    <p:extLst>
      <p:ext uri="{BB962C8B-B14F-4D97-AF65-F5344CB8AC3E}">
        <p14:creationId xmlns:p14="http://schemas.microsoft.com/office/powerpoint/2010/main" val="3220724440"/>
      </p:ext>
    </p:extLst>
  </p:cSld>
  <p:clrMapOvr>
    <a:masterClrMapping/>
  </p:clrMapOvr>
  <p:transition spd="slow">
    <p:push dir="u"/>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564B3C"/>
      </a:dk2>
      <a:lt2>
        <a:srgbClr val="ECEDD1"/>
      </a:lt2>
      <a:accent1>
        <a:srgbClr val="93A299"/>
      </a:accent1>
      <a:accent2>
        <a:srgbClr val="CF543F"/>
      </a:accent2>
      <a:accent3>
        <a:srgbClr val="B5AE53"/>
      </a:accent3>
      <a:accent4>
        <a:srgbClr val="848058"/>
      </a:accent4>
      <a:accent5>
        <a:srgbClr val="E8B54D"/>
      </a:accent5>
      <a:accent6>
        <a:srgbClr val="786C71"/>
      </a:accent6>
      <a:hlink>
        <a:srgbClr val="CCCC00"/>
      </a:hlink>
      <a:folHlink>
        <a:srgbClr val="B2B2B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A41AC481-B287-49C8-90EF-C669597D2D0A}"/>
    </a:ext>
  </a:extLst>
</a:theme>
</file>

<file path=docProps/app.xml><?xml version="1.0" encoding="utf-8"?>
<Properties xmlns="http://schemas.openxmlformats.org/officeDocument/2006/extended-properties" xmlns:vt="http://schemas.openxmlformats.org/officeDocument/2006/docPropsVTypes">
  <Template>Integral</Template>
  <TotalTime>2106</TotalTime>
  <Words>308</Words>
  <Application>Microsoft Office PowerPoint</Application>
  <PresentationFormat>Widescreen</PresentationFormat>
  <Paragraphs>31</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Tw Cen MT</vt:lpstr>
      <vt:lpstr>Tw Cen MT Condensed</vt:lpstr>
      <vt:lpstr>Wingdings 3</vt:lpstr>
      <vt:lpstr>Integral</vt:lpstr>
      <vt:lpstr>Employee management System</vt:lpstr>
      <vt:lpstr>BSS: Employee Management System</vt:lpstr>
      <vt:lpstr>BSS: Employee Management System…</vt:lpstr>
      <vt:lpstr>Blueprint: Flow of Data and Database </vt:lpstr>
      <vt:lpstr>Login</vt:lpstr>
      <vt:lpstr>Home Page</vt:lpstr>
      <vt:lpstr>External Connections for Currency exchange</vt:lpstr>
      <vt:lpstr>Charts and pivot tables</vt:lpstr>
      <vt:lpstr>Login User Form</vt:lpstr>
      <vt:lpstr>Employee management User Form</vt:lpstr>
      <vt:lpstr>View / Search Employees</vt:lpstr>
      <vt:lpstr>Payroll Management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Employee management System</dc:title>
  <dc:creator>Aashish Sidana</dc:creator>
  <cp:lastModifiedBy>Aashish Sidana</cp:lastModifiedBy>
  <cp:revision>4</cp:revision>
  <dcterms:created xsi:type="dcterms:W3CDTF">2019-11-26T22:20:05Z</dcterms:created>
  <dcterms:modified xsi:type="dcterms:W3CDTF">2019-11-28T09:27:03Z</dcterms:modified>
</cp:coreProperties>
</file>

<file path=docProps/thumbnail.jpeg>
</file>